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7171D-A1EF-49B4-B544-CF3259AFAC95}" type="datetimeFigureOut">
              <a:rPr lang="fr-CA" smtClean="0"/>
              <a:t>11-11-2011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2F024-7DBC-4874-9DBC-A38E2A34EC67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CA" sz="3200" dirty="0" smtClean="0"/>
              <a:t>La mesure différenciée de la performance des établissements au collégial et à l’université: validation d’une typologie des conceptions de l’enseignement supérieur</a:t>
            </a:r>
            <a:endParaRPr lang="fr-CA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dirty="0" smtClean="0"/>
              <a:t>Projet FQRSC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Subvention 39 000 $</a:t>
            </a:r>
          </a:p>
          <a:p>
            <a:r>
              <a:rPr lang="fr-CA" dirty="0" smtClean="0"/>
              <a:t>Programme Nouveau chercheur</a:t>
            </a:r>
          </a:p>
          <a:p>
            <a:pPr lvl="1"/>
            <a:r>
              <a:rPr lang="fr-CA" dirty="0" smtClean="0"/>
              <a:t>Denis Savard</a:t>
            </a:r>
          </a:p>
          <a:p>
            <a:pPr lvl="1"/>
            <a:r>
              <a:rPr lang="fr-CA" dirty="0" smtClean="0"/>
              <a:t>Lucie Héon</a:t>
            </a:r>
          </a:p>
          <a:p>
            <a:pPr lvl="1"/>
            <a:r>
              <a:rPr lang="fr-CA" dirty="0" smtClean="0"/>
              <a:t>Catherine Larouche</a:t>
            </a:r>
          </a:p>
          <a:p>
            <a:pPr lvl="1"/>
            <a:r>
              <a:rPr lang="fr-CA" dirty="0" smtClean="0"/>
              <a:t>Jean-Joseph Moisset</a:t>
            </a:r>
          </a:p>
          <a:p>
            <a:pPr lvl="1"/>
            <a:r>
              <a:rPr lang="fr-CA" dirty="0" smtClean="0"/>
              <a:t>Abdou Lahate Cissé</a:t>
            </a:r>
          </a:p>
          <a:p>
            <a:r>
              <a:rPr lang="fr-CA" dirty="0" smtClean="0"/>
              <a:t>Échéancier : 2008-2012</a:t>
            </a:r>
          </a:p>
          <a:p>
            <a:r>
              <a:rPr lang="fr-CA" dirty="0" smtClean="0"/>
              <a:t>Deux volets</a:t>
            </a:r>
          </a:p>
          <a:p>
            <a:pPr lvl="1"/>
            <a:r>
              <a:rPr lang="fr-CA" dirty="0" smtClean="0"/>
              <a:t>Université – validation d’une typologie (2008-2010)</a:t>
            </a:r>
          </a:p>
          <a:p>
            <a:pPr lvl="1"/>
            <a:r>
              <a:rPr lang="fr-CA" dirty="0" smtClean="0"/>
              <a:t>Collégial </a:t>
            </a:r>
            <a:r>
              <a:rPr lang="fr-CA" dirty="0" smtClean="0"/>
              <a:t>–</a:t>
            </a:r>
            <a:r>
              <a:rPr lang="fr-CA" dirty="0" smtClean="0"/>
              <a:t> adaptation et validation d’indicateurs (2011-2012)</a:t>
            </a:r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116013" y="2492375"/>
            <a:ext cx="7056437" cy="1944688"/>
          </a:xfrm>
        </p:spPr>
        <p:txBody>
          <a:bodyPr/>
          <a:lstStyle/>
          <a:p>
            <a:pPr eaLnBrk="1" hangingPunct="1"/>
            <a:r>
              <a:rPr lang="fr-CA" sz="2800" b="0" dirty="0" smtClean="0"/>
              <a:t>PERSPECTIVES</a:t>
            </a:r>
            <a:r>
              <a:rPr lang="fr-CA" sz="2800" b="0" i="1" dirty="0" smtClean="0"/>
              <a:t/>
            </a:r>
            <a:br>
              <a:rPr lang="fr-CA" sz="2800" b="0" i="1" dirty="0" smtClean="0"/>
            </a:br>
            <a:r>
              <a:rPr lang="fr-CA" sz="2000" b="0" i="1" dirty="0" smtClean="0"/>
              <a:t>Volet 2 </a:t>
            </a:r>
            <a:r>
              <a:rPr lang="fr-CA" sz="2000" b="0" i="1" dirty="0" smtClean="0"/>
              <a:t/>
            </a:r>
            <a:br>
              <a:rPr lang="fr-CA" sz="2000" b="0" i="1" dirty="0" smtClean="0"/>
            </a:br>
            <a:r>
              <a:rPr lang="fr-CA" sz="2000" b="0" i="1" dirty="0" smtClean="0"/>
              <a:t>adaptation au collégial et validation d’indicateurs </a:t>
            </a:r>
            <a:endParaRPr lang="fr-CA" sz="2000" b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539750" y="4508500"/>
            <a:ext cx="7466013" cy="433388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fr-CA" b="0" dirty="0" smtClean="0">
                <a:solidFill>
                  <a:srgbClr val="008000"/>
                </a:solidFill>
              </a:rPr>
              <a:t>Catherine Larouche - Denis Savard – Lucie Héon – Abdou Lahate Cissé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Approche théorique et objectifs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 smtClean="0">
              <a:solidFill>
                <a:schemeClr val="tx1"/>
              </a:solidFill>
            </a:endParaRPr>
          </a:p>
          <a:p>
            <a:r>
              <a:rPr lang="fr-CA" dirty="0" smtClean="0">
                <a:solidFill>
                  <a:schemeClr val="tx1"/>
                </a:solidFill>
              </a:rPr>
              <a:t>Problématique : problèmes de mesure de performance des </a:t>
            </a:r>
            <a:r>
              <a:rPr lang="fr-CA" dirty="0" smtClean="0">
                <a:solidFill>
                  <a:schemeClr val="tx1"/>
                </a:solidFill>
              </a:rPr>
              <a:t>universités (</a:t>
            </a:r>
            <a:r>
              <a:rPr lang="fr-CA" dirty="0" smtClean="0">
                <a:solidFill>
                  <a:schemeClr val="tx1"/>
                </a:solidFill>
              </a:rPr>
              <a:t>cités) plus haut</a:t>
            </a:r>
          </a:p>
          <a:p>
            <a:endParaRPr lang="fr-CA" i="1" dirty="0" smtClean="0">
              <a:solidFill>
                <a:srgbClr val="FF0000"/>
              </a:solidFill>
            </a:endParaRPr>
          </a:p>
          <a:p>
            <a:r>
              <a:rPr lang="fr-CA" dirty="0" smtClean="0">
                <a:solidFill>
                  <a:schemeClr val="tx1"/>
                </a:solidFill>
              </a:rPr>
              <a:t>Typologie de Larouche et </a:t>
            </a:r>
            <a:r>
              <a:rPr lang="fr-CA" dirty="0" smtClean="0">
                <a:solidFill>
                  <a:schemeClr val="tx1"/>
                </a:solidFill>
              </a:rPr>
              <a:t>al. </a:t>
            </a:r>
            <a:r>
              <a:rPr lang="fr-CA" dirty="0" smtClean="0">
                <a:solidFill>
                  <a:schemeClr val="tx1"/>
                </a:solidFill>
              </a:rPr>
              <a:t>(2004)</a:t>
            </a:r>
          </a:p>
          <a:p>
            <a:endParaRPr lang="fr-CA" dirty="0" smtClean="0"/>
          </a:p>
          <a:p>
            <a:r>
              <a:rPr lang="fr-CA" dirty="0" smtClean="0">
                <a:solidFill>
                  <a:schemeClr val="tx1"/>
                </a:solidFill>
              </a:rPr>
              <a:t>Identifier 10 indicateurs pour chacune des 7 conceptions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Approche méthodologique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1"/>
                </a:solidFill>
              </a:rPr>
              <a:t>Échantillon par quota : 48 répondants (cadres et membres, services conseils collèges et universités)</a:t>
            </a:r>
          </a:p>
          <a:p>
            <a:r>
              <a:rPr lang="fr-CA" dirty="0" smtClean="0">
                <a:solidFill>
                  <a:schemeClr val="tx1"/>
                </a:solidFill>
              </a:rPr>
              <a:t>Les répondants cotent sur une échelle de 1 à 7 les 70 indicateurs selon le degré </a:t>
            </a:r>
            <a:r>
              <a:rPr lang="fr-CA" dirty="0" smtClean="0">
                <a:solidFill>
                  <a:schemeClr val="tx1"/>
                </a:solidFill>
              </a:rPr>
              <a:t>d’appartenance </a:t>
            </a:r>
            <a:r>
              <a:rPr lang="fr-CA" dirty="0" smtClean="0">
                <a:solidFill>
                  <a:schemeClr val="tx1"/>
                </a:solidFill>
              </a:rPr>
              <a:t>à une conception</a:t>
            </a:r>
          </a:p>
          <a:p>
            <a:r>
              <a:rPr lang="fr-CA" dirty="0" smtClean="0">
                <a:solidFill>
                  <a:schemeClr val="tx1"/>
                </a:solidFill>
              </a:rPr>
              <a:t>Analyse multidimensionnelle (</a:t>
            </a:r>
            <a:r>
              <a:rPr lang="fr-CA" dirty="0" err="1" smtClean="0">
                <a:solidFill>
                  <a:schemeClr val="tx1"/>
                </a:solidFill>
              </a:rPr>
              <a:t>Individual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differences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scale</a:t>
            </a:r>
            <a:r>
              <a:rPr lang="fr-CA" dirty="0" smtClean="0">
                <a:solidFill>
                  <a:schemeClr val="tx1"/>
                </a:solidFill>
              </a:rPr>
              <a:t>, ou INDSCAL, </a:t>
            </a:r>
            <a:r>
              <a:rPr lang="fr-CA" dirty="0" err="1" smtClean="0">
                <a:solidFill>
                  <a:schemeClr val="tx1"/>
                </a:solidFill>
              </a:rPr>
              <a:t>Carrol</a:t>
            </a:r>
            <a:r>
              <a:rPr lang="fr-CA" dirty="0" smtClean="0">
                <a:solidFill>
                  <a:schemeClr val="tx1"/>
                </a:solidFill>
              </a:rPr>
              <a:t> et Chang, 1970), distances euclidiennes pondérées </a:t>
            </a:r>
          </a:p>
          <a:p>
            <a:r>
              <a:rPr lang="fr-CA" dirty="0" smtClean="0">
                <a:solidFill>
                  <a:schemeClr val="tx1"/>
                </a:solidFill>
              </a:rPr>
              <a:t>tester si la typologie demeure la même selon que l’on intervienne au collégial ou à l’universitaire.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187</Words>
  <Application>Microsoft Office PowerPoint</Application>
  <PresentationFormat>Affichage à l'écran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La mesure différenciée de la performance des établissements au collégial et à l’université: validation d’une typologie des conceptions de l’enseignement supérieur</vt:lpstr>
      <vt:lpstr>Projet FQRSC</vt:lpstr>
      <vt:lpstr>Diapositive 3</vt:lpstr>
      <vt:lpstr>PERSPECTIVES Volet 2  adaptation au collégial et validation d’indicateurs </vt:lpstr>
      <vt:lpstr>Approche théorique et objectifs</vt:lpstr>
      <vt:lpstr>Approche méthodologique</vt:lpstr>
    </vt:vector>
  </TitlesOfParts>
  <Company>Université Laval - FSE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mesure différenciée de la performance des établissements au collégial et à l’université: validation d’une typologie des conceptions de l’enseignement supérieur</dc:title>
  <dc:creator>Denis Savard</dc:creator>
  <cp:lastModifiedBy>Denis Savard</cp:lastModifiedBy>
  <cp:revision>2</cp:revision>
  <dcterms:created xsi:type="dcterms:W3CDTF">2011-11-11T22:26:51Z</dcterms:created>
  <dcterms:modified xsi:type="dcterms:W3CDTF">2011-11-11T22:44:07Z</dcterms:modified>
</cp:coreProperties>
</file>